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73" r:id="rId7"/>
    <p:sldId id="271" r:id="rId8"/>
    <p:sldId id="272" r:id="rId9"/>
    <p:sldId id="258" r:id="rId10"/>
    <p:sldId id="270" r:id="rId11"/>
    <p:sldId id="259" r:id="rId12"/>
    <p:sldId id="264" r:id="rId13"/>
    <p:sldId id="265" r:id="rId14"/>
    <p:sldId id="266" r:id="rId15"/>
    <p:sldId id="267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817218-E932-41A3-AC6A-E8424C8BC4C8}" v="18" dt="2022-02-22T07:18:28.911"/>
    <p1510:client id="{4E7141B0-936F-49CD-B299-CA897CE28E14}" v="48" dt="2022-02-21T14:52:42.747"/>
    <p1510:client id="{653A7049-D561-F8AB-79D2-A7DA50A48AF3}" v="36" dt="2022-03-23T11:43:29.145"/>
    <p1510:client id="{6DBFC1A0-E7E9-4122-AC61-71C4A7DDB5F1}" v="139" dt="2022-02-22T09:56:01.614"/>
    <p1510:client id="{6E760004-4878-30C3-CD78-1BBF12243B95}" v="68" dt="2022-03-23T09:59:53.398"/>
    <p1510:client id="{70EE8CB9-6CFE-4289-A413-631D4FD325BB}" v="71" dt="2022-02-21T08:26:40.312"/>
    <p1510:client id="{876EC82E-2904-4CA5-889A-BAF4539788A7}" v="6" dt="2022-02-21T08:45:24.099"/>
    <p1510:client id="{A068B9FD-434E-46D5-3EE0-D5EBEC26A0FD}" v="425" dt="2022-03-23T08:14:25.811"/>
    <p1510:client id="{D0355847-524F-31FC-1306-CC90B921071C}" v="14" dt="2022-03-23T14:58:14.558"/>
    <p1510:client id="{EB61E468-398D-43F2-95AF-DEA2F94E9645}" v="269" dt="2022-03-23T11:10:06.4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1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748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/>
              <a:pPr/>
              <a:t>3/23/2022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5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3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5654" y="744909"/>
            <a:ext cx="3776416" cy="3155419"/>
          </a:xfrm>
        </p:spPr>
        <p:txBody>
          <a:bodyPr anchor="b">
            <a:normAutofit/>
          </a:bodyPr>
          <a:lstStyle/>
          <a:p>
            <a:pPr algn="l"/>
            <a:endParaRPr lang="en-US" sz="5000"/>
          </a:p>
          <a:p>
            <a:pPr algn="l"/>
            <a:r>
              <a:rPr lang="en-US" sz="5000" b="1">
                <a:ea typeface="+mj-lt"/>
                <a:cs typeface="+mj-lt"/>
              </a:rPr>
              <a:t>From Docker to </a:t>
            </a:r>
            <a:r>
              <a:rPr lang="en-US" sz="5000" b="1" err="1">
                <a:ea typeface="+mj-lt"/>
                <a:cs typeface="+mj-lt"/>
              </a:rPr>
              <a:t>kubernetes</a:t>
            </a:r>
            <a:endParaRPr lang="en-US" sz="5000" err="1"/>
          </a:p>
          <a:p>
            <a:pPr algn="l"/>
            <a:endParaRPr lang="en-US" sz="500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2785" y="4074784"/>
            <a:ext cx="3776415" cy="2054306"/>
          </a:xfrm>
        </p:spPr>
        <p:txBody>
          <a:bodyPr anchor="t">
            <a:normAutofit/>
          </a:bodyPr>
          <a:lstStyle/>
          <a:p>
            <a:pPr algn="l"/>
            <a:r>
              <a:rPr lang="en-US" sz="2200">
                <a:ea typeface="+mn-lt"/>
                <a:cs typeface="+mn-lt"/>
              </a:rPr>
              <a:t>All you need to deploy an application in </a:t>
            </a:r>
            <a:r>
              <a:rPr lang="en-US" sz="2200" err="1">
                <a:ea typeface="+mn-lt"/>
                <a:cs typeface="+mn-lt"/>
              </a:rPr>
              <a:t>kubernetes</a:t>
            </a:r>
            <a:endParaRPr lang="en-US" err="1">
              <a:ea typeface="+mn-lt"/>
              <a:cs typeface="+mn-lt"/>
            </a:endParaRPr>
          </a:p>
          <a:p>
            <a:pPr algn="l"/>
            <a:endParaRPr lang="en-US" sz="2200">
              <a:cs typeface="Segoe UI"/>
            </a:endParaRPr>
          </a:p>
        </p:txBody>
      </p:sp>
      <p:grpSp>
        <p:nvGrpSpPr>
          <p:cNvPr id="53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56FEAC6-40D3-4CEA-9441-57836ABD55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" r="4" b="4"/>
          <a:stretch/>
        </p:blipFill>
        <p:spPr>
          <a:xfrm>
            <a:off x="5186557" y="1625660"/>
            <a:ext cx="6402214" cy="3601425"/>
          </a:xfrm>
          <a:prstGeom prst="rect">
            <a:avLst/>
          </a:prstGeom>
        </p:spPr>
      </p:pic>
      <p:grpSp>
        <p:nvGrpSpPr>
          <p:cNvPr id="57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9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Kubernetes</a:t>
            </a:r>
            <a:endParaRPr lang="en-US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 Simple steps to launch an application in </a:t>
            </a:r>
            <a:r>
              <a:rPr lang="en-US" err="1">
                <a:ea typeface="+mn-lt"/>
                <a:cs typeface="+mn-lt"/>
              </a:rPr>
              <a:t>kubernetes</a:t>
            </a:r>
            <a:r>
              <a:rPr lang="en-US">
                <a:ea typeface="+mn-lt"/>
                <a:cs typeface="+mn-lt"/>
              </a:rPr>
              <a:t>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/>
              <a:t> </a:t>
            </a:r>
            <a:r>
              <a:rPr lang="en-US" err="1"/>
              <a:t>Healthcheck</a:t>
            </a:r>
            <a:r>
              <a:rPr lang="en-US"/>
              <a:t>, </a:t>
            </a:r>
            <a:r>
              <a:rPr lang="en-US" err="1"/>
              <a:t>gracefull</a:t>
            </a:r>
            <a:r>
              <a:rPr lang="en-US"/>
              <a:t> shutdown, migrations;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Compatible configurations in different clouds.</a:t>
            </a:r>
            <a:endParaRPr lang="en-US"/>
          </a:p>
          <a:p>
            <a:endParaRPr lang="en-US">
              <a:cs typeface="Segoe UI"/>
            </a:endParaRPr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111483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Helm charts</a:t>
            </a:r>
            <a:endParaRPr lang="en-US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 Create helm charts for developed applications;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Application templates;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Community helm charts;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 Set variable for Dev/Stage/Prod.</a:t>
            </a:r>
          </a:p>
          <a:p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5433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4AB92-DF14-4DC8-89E1-2511EA030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Pipelines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2A670-F858-4542-8730-E34E23CE9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Create simple pipelines for build or deploy applications;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cs typeface="Segoe UI"/>
              </a:rPr>
              <a:t>• All build operations from command line;</a:t>
            </a:r>
            <a:endParaRPr lang="en-US"/>
          </a:p>
          <a:p>
            <a:pPr marL="0" indent="0">
              <a:buNone/>
            </a:pPr>
            <a:r>
              <a:rPr lang="en-US">
                <a:cs typeface="Segoe UI"/>
              </a:rPr>
              <a:t>• Notifications for fails;</a:t>
            </a:r>
            <a:endParaRPr lang="en-US"/>
          </a:p>
          <a:p>
            <a:pPr marL="0" indent="0">
              <a:buNone/>
            </a:pPr>
            <a:r>
              <a:rPr lang="en-US">
                <a:cs typeface="Segoe UI"/>
              </a:rPr>
              <a:t>• Automated tests scenarios;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 err="1">
                <a:cs typeface="Segoe UI"/>
              </a:rPr>
              <a:t>Artefactory</a:t>
            </a:r>
            <a:r>
              <a:rPr lang="en-US">
                <a:cs typeface="Segoe UI"/>
              </a:rPr>
              <a:t> storage.</a:t>
            </a:r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240241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7C772-007A-4144-8021-BFDDF17B2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CD in multiple environments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0E376-B52A-4D2A-B950-06C94455B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Pipelines for continuous deployment in multiple environments;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Different deploy scripts per environment.</a:t>
            </a:r>
            <a:endParaRPr lang="en-US"/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616626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C996E-354A-4727-81B5-CCC5A3DC3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Monitoring</a:t>
            </a:r>
            <a:endParaRPr lang="en-US">
              <a:ea typeface="+mj-lt"/>
              <a:cs typeface="+mj-lt"/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5668A-71BD-4C76-90A7-DB80179AC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Log Monitoring; 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Application metrics;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Alerting;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Automatic fixes;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Internal/External monitoring.</a:t>
            </a:r>
            <a:endParaRPr lang="en-US"/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645582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A4892-CBBF-4E05-841E-3F7BAC413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F32B1-AD6F-4D7A-BC2D-F6CEF2B4D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>
                <a:cs typeface="Segoe UI"/>
              </a:rPr>
              <a:t> Easy to share;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>
                <a:cs typeface="Segoe UI"/>
              </a:rPr>
              <a:t> </a:t>
            </a:r>
            <a:r>
              <a:rPr lang="en-US" err="1">
                <a:cs typeface="Segoe UI"/>
              </a:rPr>
              <a:t>AutoScale</a:t>
            </a:r>
            <a:r>
              <a:rPr lang="en-US">
                <a:cs typeface="Segoe UI"/>
              </a:rPr>
              <a:t>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>
                <a:cs typeface="Segoe UI"/>
              </a:rPr>
              <a:t> Orchestration;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Routing;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Same configuration on different Cloud providers;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>
                <a:cs typeface="Segoe UI"/>
              </a:rPr>
              <a:t> </a:t>
            </a:r>
            <a:r>
              <a:rPr lang="en-US" err="1">
                <a:cs typeface="Segoe UI"/>
              </a:rPr>
              <a:t>InfrastructureAsCode</a:t>
            </a:r>
            <a:r>
              <a:rPr lang="en-US">
                <a:cs typeface="Segoe UI"/>
              </a:rPr>
              <a:t>, </a:t>
            </a:r>
            <a:r>
              <a:rPr lang="en-US" err="1">
                <a:cs typeface="Segoe UI"/>
              </a:rPr>
              <a:t>ConfigurationAsCode</a:t>
            </a:r>
            <a:r>
              <a:rPr lang="en-US">
                <a:cs typeface="Segoe UI"/>
              </a:rPr>
              <a:t>.</a:t>
            </a:r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2405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6FE9-FAC8-1C59-74D5-66AE2C244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8C9C6-24E9-D09A-7C9C-6D84328F6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Docker;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Docker-compose;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Terraform;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Ansible;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Jenkins;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AWS.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155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DB092-2153-4E68-91C8-07027ED0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Best practices Backend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2685A-99BA-4734-B3E2-2499941B6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>
                <a:cs typeface="Segoe UI"/>
              </a:rPr>
              <a:t> Read environment variables with default value;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Use DB migrations;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Publish logs in JSON format;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HealthCheck endpoint;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Stateless applications.</a:t>
            </a:r>
            <a:endParaRPr lang="en-US"/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943520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A0D6E-514A-4A65-8233-B7AB81264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Best practices Frontend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93AF2-4CD8-4159-853F-F4C84FBE8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Use environments for build or launch;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Use Paths for applications exposed locations;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Build static applications.</a:t>
            </a:r>
            <a:endParaRPr lang="en-US"/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178245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CAB5C-CDBA-485B-BAF6-11386DEB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Terraform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5EA30-1ABD-4BE3-87CE-EF89322E8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 All infrastructure configuration in terraform;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>
                <a:cs typeface="Segoe UI"/>
              </a:rPr>
              <a:t> Use remote state for team coworking;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Exclude clear-text passwords.</a:t>
            </a:r>
            <a:endParaRPr lang="en-US"/>
          </a:p>
          <a:p>
            <a:endParaRPr lang="en-US">
              <a:cs typeface="Segoe UI"/>
            </a:endParaRPr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826936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F1995-C435-4AA6-B11F-1A952B8D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65FFB-D30E-439B-A4FD-29A435C31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Server configuration with ansible;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>
                <a:cs typeface="Segoe UI"/>
              </a:rPr>
              <a:t> Encrypted passwords;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>
                <a:cs typeface="Segoe UI"/>
              </a:rPr>
              <a:t>No manual changes.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584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24EE7-F474-4815-99DB-0A67FDDBD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Docker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48D7C-203A-43DD-AF03-5F8B5B573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</a:t>
            </a:r>
            <a:r>
              <a:rPr lang="en-US" err="1">
                <a:ea typeface="+mn-lt"/>
                <a:cs typeface="+mn-lt"/>
              </a:rPr>
              <a:t>Dockerize</a:t>
            </a:r>
            <a:r>
              <a:rPr lang="en-US">
                <a:ea typeface="+mn-lt"/>
                <a:cs typeface="+mn-lt"/>
              </a:rPr>
              <a:t> an application;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Optimization of Docker build process;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 Multistage </a:t>
            </a:r>
            <a:r>
              <a:rPr lang="en-US" err="1">
                <a:ea typeface="+mn-lt"/>
                <a:cs typeface="+mn-lt"/>
              </a:rPr>
              <a:t>Dockerfiles</a:t>
            </a:r>
            <a:r>
              <a:rPr lang="en-US">
                <a:ea typeface="+mn-lt"/>
                <a:cs typeface="+mn-lt"/>
              </a:rPr>
              <a:t>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cs typeface="Segoe UI"/>
              </a:rPr>
              <a:t>• Service configuration from Env variables.</a:t>
            </a:r>
            <a:endParaRPr lang="en-US"/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556100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Docker compose</a:t>
            </a:r>
            <a:endParaRPr lang="en-US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 Local development with docker-compose;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/>
              <a:t> Test your application in docker;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•</a:t>
            </a:r>
            <a:r>
              <a:rPr lang="en-US"/>
              <a:t> Expose local applications.</a:t>
            </a:r>
            <a:br>
              <a:rPr lang="en-US"/>
            </a:br>
            <a:endParaRPr lang="en-US">
              <a:cs typeface="Segoe UI"/>
            </a:endParaRPr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379539323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LightSeedLeftStep">
      <a:dk1>
        <a:srgbClr val="000000"/>
      </a:dk1>
      <a:lt1>
        <a:srgbClr val="FFFFFF"/>
      </a:lt1>
      <a:dk2>
        <a:srgbClr val="3E2A23"/>
      </a:dk2>
      <a:lt2>
        <a:srgbClr val="E5E2E8"/>
      </a:lt2>
      <a:accent1>
        <a:srgbClr val="93A77F"/>
      </a:accent1>
      <a:accent2>
        <a:srgbClr val="A1A571"/>
      </a:accent2>
      <a:accent3>
        <a:srgbClr val="AF9F7E"/>
      </a:accent3>
      <a:accent4>
        <a:srgbClr val="BA8E7F"/>
      </a:accent4>
      <a:accent5>
        <a:srgbClr val="C4929B"/>
      </a:accent5>
      <a:accent6>
        <a:srgbClr val="BA7FA1"/>
      </a:accent6>
      <a:hlink>
        <a:srgbClr val="8C69AE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832187a4-d4a8-457d-b2d8-d1cf0e1f0270">
      <UserInfo>
        <DisplayName>Mihaela Savca</DisplayName>
        <AccountId>242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1EBA18F8E2A904FA4E2929353195513" ma:contentTypeVersion="6" ma:contentTypeDescription="Create a new document." ma:contentTypeScope="" ma:versionID="efa5b266bac5e030024747d2dbf65a57">
  <xsd:schema xmlns:xsd="http://www.w3.org/2001/XMLSchema" xmlns:xs="http://www.w3.org/2001/XMLSchema" xmlns:p="http://schemas.microsoft.com/office/2006/metadata/properties" xmlns:ns2="7678af18-b45f-441b-94b9-33ae0a244ecd" xmlns:ns3="832187a4-d4a8-457d-b2d8-d1cf0e1f0270" targetNamespace="http://schemas.microsoft.com/office/2006/metadata/properties" ma:root="true" ma:fieldsID="d37b63503bade393f4c3706e01e9a352" ns2:_="" ns3:_="">
    <xsd:import namespace="7678af18-b45f-441b-94b9-33ae0a244ecd"/>
    <xsd:import namespace="832187a4-d4a8-457d-b2d8-d1cf0e1f027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78af18-b45f-441b-94b9-33ae0a244ec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2187a4-d4a8-457d-b2d8-d1cf0e1f027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8B7965-6240-4677-B21D-676872BA1436}">
  <ds:schemaRefs>
    <ds:schemaRef ds:uri="832187a4-d4a8-457d-b2d8-d1cf0e1f0270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F7BA150-A90D-48BF-965F-EB65EB899EE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A73487-22AC-4F9F-A5C9-44AC57D69C79}">
  <ds:schemaRefs>
    <ds:schemaRef ds:uri="7678af18-b45f-441b-94b9-33ae0a244ecd"/>
    <ds:schemaRef ds:uri="832187a4-d4a8-457d-b2d8-d1cf0e1f027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ExploreVTI</vt:lpstr>
      <vt:lpstr> From Docker to kubernetes </vt:lpstr>
      <vt:lpstr>Intro</vt:lpstr>
      <vt:lpstr>Technologies</vt:lpstr>
      <vt:lpstr>Best practices Backend</vt:lpstr>
      <vt:lpstr>Best practices Frontend</vt:lpstr>
      <vt:lpstr>Terraform </vt:lpstr>
      <vt:lpstr>Ansible</vt:lpstr>
      <vt:lpstr>Docker </vt:lpstr>
      <vt:lpstr>Docker compose</vt:lpstr>
      <vt:lpstr>Kubernetes</vt:lpstr>
      <vt:lpstr>Helm charts</vt:lpstr>
      <vt:lpstr>Pipelines </vt:lpstr>
      <vt:lpstr>CD in multiple environments </vt:lpstr>
      <vt:lpstr>Monitoring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rom Docker to kubernetes </dc:title>
  <cp:revision>8</cp:revision>
  <dcterms:modified xsi:type="dcterms:W3CDTF">2022-03-23T14:58:23Z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0x01010091EBA18F8E2A904FA4E2929353195513</vt:lpwstr>
  </property>
</Properties>
</file>

<file path=docProps/thumbnail.jpeg>
</file>